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523F1C-17EE-4CE0-9EE3-8F3AC54DB78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468307D-88DB-4DDD-81CF-AD11680617F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Mission: Space cadet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Information literacy lesson for 2</a:t>
            </a:r>
            <a:r>
              <a:rPr lang="en-US" baseline="30000" dirty="0" smtClean="0"/>
              <a:t>nd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responsible for choosing and researching a planet</a:t>
            </a:r>
          </a:p>
          <a:p>
            <a:r>
              <a:rPr lang="en-US" dirty="0" smtClean="0"/>
              <a:t>Commercial</a:t>
            </a:r>
          </a:p>
          <a:p>
            <a:r>
              <a:rPr lang="en-US" dirty="0" smtClean="0"/>
              <a:t>Vote</a:t>
            </a:r>
          </a:p>
          <a:p>
            <a:r>
              <a:rPr lang="en-US" dirty="0" smtClean="0"/>
              <a:t>Evaluate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should have an understanding of how to go about solving this research problem and those related to it in the future</a:t>
            </a:r>
          </a:p>
          <a:p>
            <a:r>
              <a:rPr lang="en-US" dirty="0" smtClean="0"/>
              <a:t>Nickname/alias for our class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</TotalTime>
  <Words>53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Metro</vt:lpstr>
      <vt:lpstr>Mission: Space cadet</vt:lpstr>
      <vt:lpstr>Mission:</vt:lpstr>
      <vt:lpstr>Outcome: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Mission: Space cadet</dc:title>
  <dc:creator>Allison Kaisner</dc:creator>
  <cp:lastModifiedBy>Allison Kaisner</cp:lastModifiedBy>
  <cp:revision>1</cp:revision>
  <dcterms:created xsi:type="dcterms:W3CDTF">2011-02-21T22:38:21Z</dcterms:created>
  <dcterms:modified xsi:type="dcterms:W3CDTF">2011-02-21T22:52:33Z</dcterms:modified>
</cp:coreProperties>
</file>